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ＭＳ Ｐゴシック</vt:lpstr>
      <vt:lpstr>Arial</vt:lpstr>
      <vt:lpstr>Calibri</vt:lpstr>
      <vt:lpstr>Tahoma</vt:lpstr>
      <vt:lpstr>1_Office Theme</vt:lpstr>
      <vt:lpstr>  GPM Imagery Used by NRL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GPM Catches Heavy Rainfall Over Washington D.C.</dc:title>
  <dc:creator>Portier, Andrea M. (GSFC-612.0)[SCIENCE SYSTEMS AND APPLICATIONS INC]</dc:creator>
  <cp:lastModifiedBy>Portier, Andrea M. (GSFC-612.0)[SCIENCE SYSTEMS AND APPLICATIONS INC]</cp:lastModifiedBy>
  <cp:revision>7</cp:revision>
  <dcterms:created xsi:type="dcterms:W3CDTF">2019-07-12T14:07:54Z</dcterms:created>
  <dcterms:modified xsi:type="dcterms:W3CDTF">2019-07-12T15:16:23Z</dcterms:modified>
</cp:coreProperties>
</file>